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30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7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52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85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89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1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56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38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1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D948-8DF9-4C05-ABA3-FC7ABF2DE497}" type="datetimeFigureOut">
              <a:rPr lang="fr-FR" smtClean="0"/>
              <a:t>17/03/2018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8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4689" y="0"/>
            <a:ext cx="4569311" cy="34290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l"/>
            <a:r>
              <a:rPr lang="fr-FR" dirty="0" smtClean="0">
                <a:solidFill>
                  <a:schemeClr val="bg1"/>
                </a:solidFill>
              </a:rPr>
              <a:t>Le Festival du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Mayo </a:t>
            </a:r>
            <a:r>
              <a:rPr lang="fr-FR" dirty="0" smtClean="0">
                <a:solidFill>
                  <a:schemeClr val="bg1"/>
                </a:solidFill>
              </a:rPr>
              <a:t>Manchego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4688" y="3429000"/>
            <a:ext cx="4569312" cy="3429000"/>
          </a:xfrm>
          <a:solidFill>
            <a:srgbClr val="C00000"/>
          </a:solidFill>
        </p:spPr>
        <p:txBody>
          <a:bodyPr/>
          <a:lstStyle/>
          <a:p>
            <a:pPr algn="l"/>
            <a:endParaRPr lang="fr-FR" dirty="0" smtClean="0">
              <a:solidFill>
                <a:schemeClr val="bg1"/>
              </a:solidFill>
            </a:endParaRPr>
          </a:p>
          <a:p>
            <a:pPr algn="l"/>
            <a:r>
              <a:rPr lang="fr-FR" dirty="0" smtClean="0">
                <a:solidFill>
                  <a:schemeClr val="bg1"/>
                </a:solidFill>
              </a:rPr>
              <a:t>Pedro Muñoz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</a:rPr>
              <a:t>Castilla la </a:t>
            </a:r>
            <a:r>
              <a:rPr lang="fr-FR" dirty="0" err="1" smtClean="0">
                <a:solidFill>
                  <a:schemeClr val="bg1"/>
                </a:solidFill>
              </a:rPr>
              <a:t>Mancha</a:t>
            </a:r>
            <a:endParaRPr lang="fr-FR" dirty="0" smtClean="0">
              <a:solidFill>
                <a:schemeClr val="bg1"/>
              </a:solidFill>
            </a:endParaRPr>
          </a:p>
          <a:p>
            <a:pPr algn="l"/>
            <a:r>
              <a:rPr lang="fr-FR" dirty="0" smtClean="0">
                <a:solidFill>
                  <a:schemeClr val="bg1"/>
                </a:solidFill>
              </a:rPr>
              <a:t>España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5700" r="26177" b="5565"/>
          <a:stretch/>
        </p:blipFill>
        <p:spPr>
          <a:xfrm>
            <a:off x="-36512" y="0"/>
            <a:ext cx="4654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3"/>
            <a:ext cx="2386608" cy="3993307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Festival de folklore </a:t>
            </a:r>
            <a:r>
              <a:rPr lang="es-ES_tradnl" sz="2800" dirty="0" err="1" smtClean="0">
                <a:solidFill>
                  <a:schemeClr val="bg1"/>
                </a:solidFill>
              </a:rPr>
              <a:t>d’intérêt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national</a:t>
            </a:r>
            <a:r>
              <a:rPr lang="es-ES_tradnl" sz="2800" dirty="0" smtClean="0">
                <a:solidFill>
                  <a:schemeClr val="bg1"/>
                </a:solidFill>
              </a:rPr>
              <a:t>, </a:t>
            </a:r>
            <a:r>
              <a:rPr lang="es-ES_tradnl" sz="2800" dirty="0" err="1" smtClean="0">
                <a:solidFill>
                  <a:schemeClr val="bg1"/>
                </a:solidFill>
              </a:rPr>
              <a:t>qui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met</a:t>
            </a:r>
            <a:r>
              <a:rPr lang="es-ES_tradnl" sz="2800" dirty="0" smtClean="0">
                <a:solidFill>
                  <a:schemeClr val="bg1"/>
                </a:solidFill>
              </a:rPr>
              <a:t> en </a:t>
            </a:r>
            <a:r>
              <a:rPr lang="es-ES_tradnl" sz="2800" dirty="0" err="1" smtClean="0">
                <a:solidFill>
                  <a:schemeClr val="bg1"/>
                </a:solidFill>
              </a:rPr>
              <a:t>avant</a:t>
            </a:r>
            <a:r>
              <a:rPr lang="es-ES_tradnl" sz="2800" dirty="0" smtClean="0">
                <a:solidFill>
                  <a:schemeClr val="bg1"/>
                </a:solidFill>
              </a:rPr>
              <a:t> la jota manchega.</a:t>
            </a:r>
            <a:endParaRPr lang="es-ES_trad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_tradnl" sz="2800" dirty="0" err="1" smtClean="0">
                <a:solidFill>
                  <a:schemeClr val="bg1"/>
                </a:solidFill>
              </a:rPr>
              <a:t>Il</a:t>
            </a:r>
            <a:r>
              <a:rPr lang="es-ES_tradnl" sz="2800" dirty="0" smtClean="0">
                <a:solidFill>
                  <a:schemeClr val="bg1"/>
                </a:solidFill>
              </a:rPr>
              <a:t> se </a:t>
            </a:r>
            <a:r>
              <a:rPr lang="es-ES_tradnl" sz="2800" dirty="0" err="1" smtClean="0">
                <a:solidFill>
                  <a:schemeClr val="bg1"/>
                </a:solidFill>
              </a:rPr>
              <a:t>déroule</a:t>
            </a:r>
            <a:r>
              <a:rPr lang="es-ES_tradnl" sz="2800" dirty="0" smtClean="0">
                <a:solidFill>
                  <a:schemeClr val="bg1"/>
                </a:solidFill>
              </a:rPr>
              <a:t> le 1er </a:t>
            </a:r>
            <a:r>
              <a:rPr lang="es-ES_tradnl" sz="2800" dirty="0" err="1" smtClean="0">
                <a:solidFill>
                  <a:schemeClr val="bg1"/>
                </a:solidFill>
              </a:rPr>
              <a:t>mai</a:t>
            </a:r>
            <a:r>
              <a:rPr lang="es-ES_tradnl" sz="2800" dirty="0" smtClean="0">
                <a:solidFill>
                  <a:schemeClr val="bg1"/>
                </a:solidFill>
              </a:rPr>
              <a:t> dans les </a:t>
            </a:r>
            <a:r>
              <a:rPr lang="es-ES_tradnl" sz="2800" dirty="0" err="1" smtClean="0">
                <a:solidFill>
                  <a:schemeClr val="bg1"/>
                </a:solidFill>
              </a:rPr>
              <a:t>arènes</a:t>
            </a:r>
            <a:r>
              <a:rPr lang="es-ES_tradnl" sz="2800" dirty="0" smtClean="0">
                <a:solidFill>
                  <a:schemeClr val="bg1"/>
                </a:solidFill>
              </a:rPr>
              <a:t> de Pedro Muñoz.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/>
          <a:stretch/>
        </p:blipFill>
        <p:spPr>
          <a:xfrm>
            <a:off x="3082058" y="836712"/>
            <a:ext cx="591792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4"/>
            <a:ext cx="4762872" cy="2121098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Le Festival a fêté son 50</a:t>
            </a:r>
            <a:r>
              <a:rPr lang="fr-FR" sz="2800" baseline="30000" dirty="0" smtClean="0">
                <a:solidFill>
                  <a:schemeClr val="bg1"/>
                </a:solidFill>
              </a:rPr>
              <a:t>ème</a:t>
            </a:r>
            <a:r>
              <a:rPr lang="fr-FR" sz="2800" dirty="0" smtClean="0">
                <a:solidFill>
                  <a:schemeClr val="bg1"/>
                </a:solidFill>
              </a:rPr>
              <a:t> anniversaire en 2013.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A cette occasion l’ensemble des Damas ou Mayeras depuis 1963 se sont réunies. 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32" y="877618"/>
            <a:ext cx="3552056" cy="52565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79114"/>
            <a:ext cx="4680520" cy="29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3574"/>
            <a:ext cx="5770587" cy="4397634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875853"/>
            <a:ext cx="2386608" cy="4425355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En 2013, </a:t>
            </a:r>
            <a:r>
              <a:rPr lang="es-ES_tradnl" sz="2800" dirty="0" err="1" smtClean="0">
                <a:solidFill>
                  <a:schemeClr val="bg1"/>
                </a:solidFill>
              </a:rPr>
              <a:t>année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exceptionnelle</a:t>
            </a:r>
            <a:r>
              <a:rPr lang="es-ES_tradnl" sz="2800" dirty="0" smtClean="0">
                <a:solidFill>
                  <a:schemeClr val="bg1"/>
                </a:solidFill>
              </a:rPr>
              <a:t>, plus de 70 </a:t>
            </a:r>
            <a:r>
              <a:rPr lang="es-ES_tradnl" sz="2800" dirty="0" err="1" smtClean="0">
                <a:solidFill>
                  <a:schemeClr val="bg1"/>
                </a:solidFill>
              </a:rPr>
              <a:t>groupes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folkloriques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ont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répondu</a:t>
            </a:r>
            <a:r>
              <a:rPr lang="es-ES_tradnl" sz="2800" dirty="0" smtClean="0">
                <a:solidFill>
                  <a:schemeClr val="bg1"/>
                </a:solidFill>
              </a:rPr>
              <a:t> à </a:t>
            </a:r>
            <a:r>
              <a:rPr lang="es-ES_tradnl" sz="2800" dirty="0" err="1" smtClean="0">
                <a:solidFill>
                  <a:schemeClr val="bg1"/>
                </a:solidFill>
              </a:rPr>
              <a:t>l’invitation</a:t>
            </a:r>
            <a:r>
              <a:rPr lang="es-ES_tradnl" sz="2800" dirty="0" smtClean="0">
                <a:solidFill>
                  <a:schemeClr val="bg1"/>
                </a:solidFill>
              </a:rPr>
              <a:t> de Pedro Muñoz.</a:t>
            </a:r>
            <a:endParaRPr lang="es-ES_trad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15824"/>
            <a:ext cx="2180280" cy="2180280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42" y="3358006"/>
            <a:ext cx="2172640" cy="21726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42" y="1019137"/>
            <a:ext cx="2170408" cy="21802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144" y="3358006"/>
            <a:ext cx="2172640" cy="21726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8" b="15188"/>
          <a:stretch/>
        </p:blipFill>
        <p:spPr>
          <a:xfrm>
            <a:off x="2771800" y="3356992"/>
            <a:ext cx="2172640" cy="21736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3" b="11756"/>
          <a:stretch/>
        </p:blipFill>
        <p:spPr>
          <a:xfrm>
            <a:off x="467544" y="1019137"/>
            <a:ext cx="2160240" cy="21802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2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4"/>
            <a:ext cx="4114800" cy="4353346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Ce </a:t>
            </a:r>
            <a:r>
              <a:rPr lang="es-ES_tradnl" sz="2800" dirty="0" err="1" smtClean="0">
                <a:solidFill>
                  <a:schemeClr val="bg1"/>
                </a:solidFill>
              </a:rPr>
              <a:t>symbole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est</a:t>
            </a:r>
            <a:r>
              <a:rPr lang="es-ES_tradnl" sz="2800" dirty="0" smtClean="0">
                <a:solidFill>
                  <a:schemeClr val="bg1"/>
                </a:solidFill>
              </a:rPr>
              <a:t> le logo du Mayo Manchego, </a:t>
            </a:r>
            <a:r>
              <a:rPr lang="es-ES_tradnl" sz="2800" dirty="0" err="1" smtClean="0">
                <a:solidFill>
                  <a:schemeClr val="bg1"/>
                </a:solidFill>
              </a:rPr>
              <a:t>il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symbolise</a:t>
            </a:r>
            <a:r>
              <a:rPr lang="es-ES_tradnl" sz="2800" dirty="0" smtClean="0">
                <a:solidFill>
                  <a:schemeClr val="bg1"/>
                </a:solidFill>
              </a:rPr>
              <a:t> la grille des </a:t>
            </a:r>
            <a:r>
              <a:rPr lang="es-ES_tradnl" sz="2800" dirty="0" err="1" smtClean="0">
                <a:solidFill>
                  <a:schemeClr val="bg1"/>
                </a:solidFill>
              </a:rPr>
              <a:t>maisons</a:t>
            </a:r>
            <a:r>
              <a:rPr lang="es-ES_tradnl" sz="2800" dirty="0" smtClean="0">
                <a:solidFill>
                  <a:schemeClr val="bg1"/>
                </a:solidFill>
              </a:rPr>
              <a:t> manchegas.</a:t>
            </a:r>
          </a:p>
          <a:p>
            <a:pPr marL="0" indent="0">
              <a:buNone/>
            </a:pPr>
            <a:endParaRPr lang="es-ES_trad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6"/>
            <a:ext cx="315718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3915"/>
          <a:stretch/>
        </p:blipFill>
        <p:spPr>
          <a:xfrm>
            <a:off x="467544" y="775588"/>
            <a:ext cx="8280920" cy="50191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6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96</Words>
  <Application>Microsoft Office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 Festival du Mayo Manchego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ronda del Mayo Manchego</dc:title>
  <dc:creator>Stéphane FRANÇOIS</dc:creator>
  <cp:lastModifiedBy>Stéphane FRANÇOIS</cp:lastModifiedBy>
  <cp:revision>11</cp:revision>
  <dcterms:created xsi:type="dcterms:W3CDTF">2018-03-11T17:25:50Z</dcterms:created>
  <dcterms:modified xsi:type="dcterms:W3CDTF">2018-03-17T08:01:21Z</dcterms:modified>
</cp:coreProperties>
</file>