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3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6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52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85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9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1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6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8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1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D948-8DF9-4C05-ABA3-FC7ABF2DE497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0D8D-468D-47D4-B11C-8CC7530063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86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4689" y="0"/>
            <a:ext cx="4569311" cy="34290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l"/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 err="1" smtClean="0">
                <a:solidFill>
                  <a:schemeClr val="bg1"/>
                </a:solidFill>
              </a:rPr>
              <a:t>ronda</a:t>
            </a:r>
            <a:r>
              <a:rPr lang="fr-FR" dirty="0" smtClean="0">
                <a:solidFill>
                  <a:schemeClr val="bg1"/>
                </a:solidFill>
              </a:rPr>
              <a:t> del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Mayo Manchego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4688" y="3429000"/>
            <a:ext cx="4569312" cy="3429000"/>
          </a:xfrm>
          <a:solidFill>
            <a:srgbClr val="C00000"/>
          </a:solidFill>
        </p:spPr>
        <p:txBody>
          <a:bodyPr/>
          <a:lstStyle/>
          <a:p>
            <a:pPr algn="l"/>
            <a:endParaRPr lang="fr-FR" dirty="0" smtClean="0">
              <a:solidFill>
                <a:schemeClr val="bg1"/>
              </a:solidFill>
            </a:endParaRP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Pedro Muñoz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Castilla la </a:t>
            </a:r>
            <a:r>
              <a:rPr lang="fr-FR" dirty="0" err="1" smtClean="0">
                <a:solidFill>
                  <a:schemeClr val="bg1"/>
                </a:solidFill>
              </a:rPr>
              <a:t>Mancha</a:t>
            </a:r>
            <a:endParaRPr lang="fr-FR" dirty="0" smtClean="0">
              <a:solidFill>
                <a:schemeClr val="bg1"/>
              </a:solidFill>
            </a:endParaRPr>
          </a:p>
          <a:p>
            <a:pPr algn="l"/>
            <a:r>
              <a:rPr lang="fr-FR" dirty="0" smtClean="0">
                <a:solidFill>
                  <a:schemeClr val="bg1"/>
                </a:solidFill>
              </a:rPr>
              <a:t>España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3"/>
            <a:ext cx="3106688" cy="5289451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A las 12 de la noche, el 30 de abril, nos juntamos todos en la plaza de España en Pedro Muñoz (Castilla la Mancha), para participar a la ronda del Mayo Manchego.</a:t>
            </a:r>
          </a:p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2567" r="13017" b="344"/>
          <a:stretch/>
        </p:blipFill>
        <p:spPr>
          <a:xfrm>
            <a:off x="3779912" y="908719"/>
            <a:ext cx="5226021" cy="52155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1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4762872" cy="525031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Esta tradición ancestral consiste en reunirse y luego andar por el pueblo para visitar a la Damas (o Mayeras).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¿E</a:t>
            </a:r>
            <a:r>
              <a:rPr lang="es-ES_tradnl" sz="2800" dirty="0" smtClean="0">
                <a:solidFill>
                  <a:schemeClr val="bg1"/>
                </a:solidFill>
              </a:rPr>
              <a:t>n que consiste? Solamente andar por las calles hasta la casa de la Dama, joven que representa su pueblo todo el año, y cantarle la canción del Mayo Manchego!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2" r="27391"/>
          <a:stretch/>
        </p:blipFill>
        <p:spPr>
          <a:xfrm>
            <a:off x="5508104" y="901957"/>
            <a:ext cx="3240360" cy="52368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5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2962672" cy="525031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Cantamos, y luego la Dama y su familia ofrece a la gente comida y zurra. (el zurra es una </a:t>
            </a:r>
            <a:r>
              <a:rPr lang="es-ES_tradnl" sz="2800" dirty="0" err="1" smtClean="0">
                <a:solidFill>
                  <a:schemeClr val="bg1"/>
                </a:solidFill>
              </a:rPr>
              <a:t>sangria</a:t>
            </a:r>
            <a:r>
              <a:rPr lang="es-ES_tradnl" sz="2800" dirty="0" smtClean="0">
                <a:solidFill>
                  <a:schemeClr val="bg1"/>
                </a:solidFill>
              </a:rPr>
              <a:t> blanca azucarada).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r="17189"/>
          <a:stretch/>
        </p:blipFill>
        <p:spPr>
          <a:xfrm>
            <a:off x="3629416" y="908720"/>
            <a:ext cx="5340124" cy="5184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12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3034680" cy="525031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Nos paseamos, más o menos 6000 personas en las calles. </a:t>
            </a:r>
          </a:p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La mayor peña es la de Sin Orden Ni Concierto completada por los Amigos de Haute-Goulaine y Les Amis de Pedro Muñoz (500 personas). 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7"/>
          <a:stretch/>
        </p:blipFill>
        <p:spPr>
          <a:xfrm>
            <a:off x="3717998" y="908720"/>
            <a:ext cx="5102474" cy="51845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2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4114800" cy="525031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Así pasa la noche, visitando a las 7 o 8 Damas, cantando y bailando, abriendo el mes de Mayo y el Festival del Mayo Manchego !</a:t>
            </a:r>
          </a:p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137924" cy="522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0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4114800" cy="525031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La canción del Mayo Manchego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/>
          <a:stretch/>
        </p:blipFill>
        <p:spPr>
          <a:xfrm>
            <a:off x="4864874" y="783771"/>
            <a:ext cx="4122639" cy="53815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9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75854"/>
            <a:ext cx="2170584" cy="525031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Pedro Muñoz cuna del Mayo Manchego y de la jota Manchega.</a:t>
            </a:r>
          </a:p>
          <a:p>
            <a:pPr marL="0" indent="0">
              <a:buNone/>
            </a:pPr>
            <a:endParaRPr lang="es-ES_tradn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sz="2800" dirty="0" smtClean="0">
                <a:solidFill>
                  <a:schemeClr val="bg1"/>
                </a:solidFill>
              </a:rPr>
              <a:t>Les Amis de Pedro Muñoz estarán allí del 29 de abril hasta el 2 de mayo.</a:t>
            </a:r>
            <a:endParaRPr lang="es-ES_tradnl" sz="28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6132173" cy="52565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229</Words>
  <Application>Microsoft Office PowerPoint</Application>
  <PresentationFormat>Affichage à l'écran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La ronda del  Mayo Manchego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ronda del Mayo Manchego</dc:title>
  <dc:creator>Stéphane FRANÇOIS</dc:creator>
  <cp:lastModifiedBy>Stéphane FRANÇOIS</cp:lastModifiedBy>
  <cp:revision>8</cp:revision>
  <dcterms:created xsi:type="dcterms:W3CDTF">2018-03-11T17:25:50Z</dcterms:created>
  <dcterms:modified xsi:type="dcterms:W3CDTF">2018-03-11T18:22:27Z</dcterms:modified>
</cp:coreProperties>
</file>